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7" r:id="rId2"/>
    <p:sldId id="301" r:id="rId3"/>
    <p:sldId id="300" r:id="rId4"/>
    <p:sldId id="29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304" r:id="rId21"/>
    <p:sldId id="306" r:id="rId22"/>
    <p:sldId id="303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960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68C7C-87D1-45C4-980F-A77D8F355292}" type="datetimeFigureOut">
              <a:rPr lang="en-AU" smtClean="0"/>
              <a:t>6/10/2018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566FB-5839-4FA2-B299-B09874C09BD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41983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68C7C-87D1-45C4-980F-A77D8F355292}" type="datetimeFigureOut">
              <a:rPr lang="en-AU" smtClean="0"/>
              <a:t>6/10/2018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566FB-5839-4FA2-B299-B09874C09BD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2853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68C7C-87D1-45C4-980F-A77D8F355292}" type="datetimeFigureOut">
              <a:rPr lang="en-AU" smtClean="0"/>
              <a:t>6/10/2018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566FB-5839-4FA2-B299-B09874C09BD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61035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68C7C-87D1-45C4-980F-A77D8F355292}" type="datetimeFigureOut">
              <a:rPr lang="en-AU" smtClean="0"/>
              <a:t>6/10/2018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566FB-5839-4FA2-B299-B09874C09BD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15768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68C7C-87D1-45C4-980F-A77D8F355292}" type="datetimeFigureOut">
              <a:rPr lang="en-AU" smtClean="0"/>
              <a:t>6/10/2018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566FB-5839-4FA2-B299-B09874C09BD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73839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68C7C-87D1-45C4-980F-A77D8F355292}" type="datetimeFigureOut">
              <a:rPr lang="en-AU" smtClean="0"/>
              <a:t>6/10/2018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566FB-5839-4FA2-B299-B09874C09BD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93330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68C7C-87D1-45C4-980F-A77D8F355292}" type="datetimeFigureOut">
              <a:rPr lang="en-AU" smtClean="0"/>
              <a:t>6/10/2018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566FB-5839-4FA2-B299-B09874C09BD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91178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68C7C-87D1-45C4-980F-A77D8F355292}" type="datetimeFigureOut">
              <a:rPr lang="en-AU" smtClean="0"/>
              <a:t>6/10/2018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566FB-5839-4FA2-B299-B09874C09BD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25793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68C7C-87D1-45C4-980F-A77D8F355292}" type="datetimeFigureOut">
              <a:rPr lang="en-AU" smtClean="0"/>
              <a:t>6/10/2018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566FB-5839-4FA2-B299-B09874C09BD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69092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68C7C-87D1-45C4-980F-A77D8F355292}" type="datetimeFigureOut">
              <a:rPr lang="en-AU" smtClean="0"/>
              <a:t>6/10/2018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566FB-5839-4FA2-B299-B09874C09BD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69728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68C7C-87D1-45C4-980F-A77D8F355292}" type="datetimeFigureOut">
              <a:rPr lang="en-AU" smtClean="0"/>
              <a:t>6/10/2018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566FB-5839-4FA2-B299-B09874C09BD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62295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268C7C-87D1-45C4-980F-A77D8F355292}" type="datetimeFigureOut">
              <a:rPr lang="en-AU" smtClean="0"/>
              <a:t>6/10/2018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1566FB-5839-4FA2-B299-B09874C09BD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11810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17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JOSEPH HUNG\Pictures\Pictures\tai lieu tu Hp 07-10-17\Pictures\hinh cut\tre con va chua 8.tif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766" y="2065670"/>
            <a:ext cx="5648325" cy="501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98308" y="685800"/>
            <a:ext cx="85932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+mj-lt"/>
              </a:rPr>
              <a:t>Chúa Nhật </a:t>
            </a:r>
            <a:r>
              <a:rPr lang="en-A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27</a:t>
            </a:r>
            <a:r>
              <a:rPr lang="vi-VN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solidFill>
                  <a:srgbClr val="FFFF00"/>
                </a:solidFill>
                <a:latin typeface="+mj-lt"/>
              </a:rPr>
              <a:t>Thường Niên Năm B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34345"/>
            <a:ext cx="899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27th Sunday in Ordinary Time - Year B</a:t>
            </a:r>
          </a:p>
        </p:txBody>
      </p:sp>
      <p:sp>
        <p:nvSpPr>
          <p:cNvPr id="6" name="Rectangle 5"/>
          <p:cNvSpPr/>
          <p:nvPr/>
        </p:nvSpPr>
        <p:spPr>
          <a:xfrm>
            <a:off x="1219200" y="5879812"/>
            <a:ext cx="70104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</a:rPr>
              <a:t>07/10/2018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H</a:t>
            </a:r>
            <a:r>
              <a:rPr lang="en-AU" sz="2000" dirty="0" err="1">
                <a:solidFill>
                  <a:schemeClr val="bg1"/>
                </a:solidFill>
              </a:rPr>
              <a:t>ùng</a:t>
            </a:r>
            <a:r>
              <a:rPr lang="en-AU" sz="2000" dirty="0">
                <a:solidFill>
                  <a:schemeClr val="bg1"/>
                </a:solidFill>
              </a:rPr>
              <a:t> Ph</a:t>
            </a:r>
            <a:r>
              <a:rPr lang="vi-VN" sz="2000" dirty="0">
                <a:solidFill>
                  <a:schemeClr val="bg1"/>
                </a:solidFill>
              </a:rPr>
              <a:t>ư</a:t>
            </a:r>
            <a:r>
              <a:rPr lang="en-US" sz="2000" dirty="0" err="1">
                <a:solidFill>
                  <a:schemeClr val="bg1"/>
                </a:solidFill>
              </a:rPr>
              <a:t>ơng</a:t>
            </a:r>
            <a:r>
              <a:rPr lang="en-US" sz="2000" dirty="0">
                <a:solidFill>
                  <a:schemeClr val="bg1"/>
                </a:solidFill>
              </a:rPr>
              <a:t> &amp; Thanh </a:t>
            </a:r>
            <a:r>
              <a:rPr lang="en-US" sz="2000" dirty="0" err="1">
                <a:solidFill>
                  <a:schemeClr val="bg1"/>
                </a:solidFill>
              </a:rPr>
              <a:t>Quảng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thực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hiện</a:t>
            </a:r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33789979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840340"/>
            <a:ext cx="897009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</a:rPr>
              <a:t> 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 thế, người đàn ông sẽ lìa cha mẹ </a:t>
            </a:r>
            <a:endParaRPr lang="en-US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 gắn bó với vợ mình, 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4964" y="130345"/>
            <a:ext cx="88605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 is why a man must leave father </a:t>
            </a:r>
          </a:p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mother, and the two become one body. </a:t>
            </a:r>
          </a:p>
        </p:txBody>
      </p:sp>
      <p:pic>
        <p:nvPicPr>
          <p:cNvPr id="5122" name="Picture 2" descr="https://www.lds.org/bc/content/bible-videos/videos/the-greatest-commandment/images/PS130710_cah0184-9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160411"/>
            <a:ext cx="6948550" cy="464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16031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9433" y="5288340"/>
            <a:ext cx="87129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cả hai sẽ thành một xương một thịt. </a:t>
            </a:r>
            <a:endParaRPr lang="en-US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 vậy, họ không còn là hai, </a:t>
            </a:r>
            <a:endParaRPr lang="en-US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nhưng chỉ là một xương một thịt. </a:t>
            </a:r>
            <a:endParaRPr lang="en-AU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2202" y="188640"/>
            <a:ext cx="873228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They are no longer two, therefore, </a:t>
            </a:r>
          </a:p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but one body. 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65857"/>
            <a:ext cx="7704433" cy="3889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96511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797547"/>
            <a:ext cx="341987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Vậy, sự gì Thiên Chúa đã phối hợp, loài người không được</a:t>
            </a:r>
            <a:endParaRPr lang="en-US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phân ly." 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20998" y="326479"/>
            <a:ext cx="252300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 then, what God has united, man must not divide.’ 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6620998" cy="3342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http://www.jesuit.org.sg/graphics/prayer/homilies/relationship-lifel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418" y="3342401"/>
            <a:ext cx="5583596" cy="3515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23116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5748282"/>
            <a:ext cx="84969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 về đến nhà, </a:t>
            </a:r>
            <a:endParaRPr lang="en-US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môn đệ lại hỏi Người về điều ấy. 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9512" y="116632"/>
            <a:ext cx="87849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 in the house the disciples questioned </a:t>
            </a:r>
          </a:p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him again about this,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84" y="1338935"/>
            <a:ext cx="8527703" cy="4305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25606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4546" y="5680854"/>
            <a:ext cx="87849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 nói : "Ai rẫy vợ mà cưới vợ khác </a:t>
            </a:r>
            <a:endParaRPr lang="en-US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 phạm tội ngoại tình đối với vợ mình; 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he said to them, ‘The man who divorces </a:t>
            </a:r>
          </a:p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his wife and marries another </a:t>
            </a:r>
          </a:p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 guilty of adultery against her. </a:t>
            </a:r>
          </a:p>
        </p:txBody>
      </p:sp>
      <p:pic>
        <p:nvPicPr>
          <p:cNvPr id="2050" name="Picture 2" descr="https://www.lds.org/bc/content/bible-videos/videos/the-kingdom-of-heaven-screenshots/images/45_the-kingdom-of-heaven_900x600_72dpi_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69660"/>
            <a:ext cx="6166792" cy="4111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2042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25144" y="4800600"/>
            <a:ext cx="662987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ai bỏ chồng </a:t>
            </a:r>
            <a:endParaRPr lang="en-US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 lấy chồng khác, </a:t>
            </a:r>
            <a:endParaRPr lang="en-US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 cũng phạm tội ngoại tình."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04520"/>
            <a:ext cx="205172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if a woman divorces her husband and marries another she is guilty of adultery too.’ </a:t>
            </a:r>
          </a:p>
        </p:txBody>
      </p:sp>
      <p:pic>
        <p:nvPicPr>
          <p:cNvPr id="5" name="Picture 2" descr="https://www.lds.org/bc/content/bible-videos/videos/the-kingdom-of-heaven-screenshots/images/45_the-kingdom-of-heaven_900x600_72dpi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50231" y="0"/>
            <a:ext cx="6979705" cy="465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11499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7856" y="5301207"/>
            <a:ext cx="88882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</a:rPr>
              <a:t> 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 ta dẫn trẻ em đến với Đức Giê-su, </a:t>
            </a:r>
            <a:endParaRPr lang="en-US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 Người đặt tay trên chúng. </a:t>
            </a:r>
            <a:endParaRPr lang="en-US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Nhưng các môn đệ la rầy chúng. 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9512" y="5643"/>
            <a:ext cx="90602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People were bringing little children to him,</a:t>
            </a:r>
          </a:p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for him to touch them. </a:t>
            </a:r>
          </a:p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disciples turned them away, </a:t>
            </a:r>
          </a:p>
        </p:txBody>
      </p:sp>
      <p:pic>
        <p:nvPicPr>
          <p:cNvPr id="3076" name="Picture 4" descr="https://www.lds.org/bc/content/bible-videos/videos/jesus-teaches-that-we-must-become-as-little-children/images/75_jesus-teaches-that-we-must-become-as-little-children_900x600_72dpi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556792"/>
            <a:ext cx="5616623" cy="374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54223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65881" y="2844799"/>
            <a:ext cx="417811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Thấy vậy, Người bực mình nói với các ông: "Cứ để trẻ em đến với Thầy, đừng ngăn cấm chúng, vì Nước Thiên Chúa là của những </a:t>
            </a:r>
            <a:endParaRPr lang="en-US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giống như chúng.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7452" y="32128"/>
            <a:ext cx="4769297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but when Jesus saw this he was indignant and said to them, ‘Let the little children come to me; do not stop them; for it is to such as these that the kingdom of God belongs. </a:t>
            </a:r>
          </a:p>
        </p:txBody>
      </p:sp>
      <p:pic>
        <p:nvPicPr>
          <p:cNvPr id="5122" name="Picture 2" descr="https://www.lds.org/bc/content/bible-videos/videos/jesus-teaches-that-we-must-become-as-little-children/images/75_jesus-teaches-that-we-must-become-as-little-children_900x600_72dpi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"/>
            <a:ext cx="4267199" cy="2844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64001"/>
            <a:ext cx="4191000" cy="27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64404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0452" y="5288205"/>
            <a:ext cx="847353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 bảo thật anh em: Ai không đón nhận Nước Thiên Chúa với tâm hồn một trẻ em, </a:t>
            </a:r>
            <a:endParaRPr lang="en-US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 sẽ chẳng được vào."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0452" y="-18806"/>
            <a:ext cx="86420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tell you solemnly, anyone who does </a:t>
            </a:r>
          </a:p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 welcome the kingdom of God </a:t>
            </a:r>
          </a:p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like a little child will never enter it.’ 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58" y="1550854"/>
            <a:ext cx="7499122" cy="376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38787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43600" y="533400"/>
            <a:ext cx="300412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 Người ôm lấy các trẻ em và đặt tay chúc lành cho chúng…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563" y="4766080"/>
            <a:ext cx="912743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Then he put his arms round them, </a:t>
            </a:r>
          </a:p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laid his hands on them </a:t>
            </a:r>
          </a:p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gave them his blessing… </a:t>
            </a:r>
          </a:p>
        </p:txBody>
      </p:sp>
      <p:pic>
        <p:nvPicPr>
          <p:cNvPr id="5" name="Picture 2" descr="https://www.lds.org/bc/content/bible-videos/videos/suffer-the-little-children-to-come-unto-me/images/children-gather-around-jesu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17" y="-7194"/>
            <a:ext cx="5840092" cy="389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23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515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JOSEPH HUNG\Pictures\Pictures\tai lieu tu Hp 07-10-17\Pictures\hinh cut\tre con va chua 3.tif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163554"/>
            <a:ext cx="7281863" cy="471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32356" y="-2145"/>
            <a:ext cx="8686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tx2"/>
                </a:solidFill>
                <a:latin typeface="+mj-lt"/>
              </a:rPr>
              <a:t>Chúa Nhật </a:t>
            </a:r>
            <a:r>
              <a:rPr lang="en-AU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27</a:t>
            </a:r>
            <a:r>
              <a:rPr lang="vi-VN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solidFill>
                  <a:schemeClr val="tx2"/>
                </a:solidFill>
                <a:latin typeface="+mj-lt"/>
              </a:rPr>
              <a:t>Thường Niên Năm B</a:t>
            </a:r>
          </a:p>
        </p:txBody>
      </p:sp>
      <p:sp>
        <p:nvSpPr>
          <p:cNvPr id="5" name="Rectangle 4"/>
          <p:cNvSpPr/>
          <p:nvPr/>
        </p:nvSpPr>
        <p:spPr>
          <a:xfrm>
            <a:off x="23308" y="609599"/>
            <a:ext cx="91206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27th Sunday in Ordinary Time - Year B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" y="6096000"/>
            <a:ext cx="21691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dirty="0">
                <a:solidFill>
                  <a:schemeClr val="bg1"/>
                </a:solidFill>
              </a:rPr>
              <a:t>07/10/2018</a:t>
            </a:r>
            <a:endParaRPr lang="en-AU" sz="3200" dirty="0"/>
          </a:p>
        </p:txBody>
      </p:sp>
    </p:spTree>
    <p:extLst>
      <p:ext uri="{BB962C8B-B14F-4D97-AF65-F5344CB8AC3E}">
        <p14:creationId xmlns:p14="http://schemas.microsoft.com/office/powerpoint/2010/main" val="33662699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17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JOSEPH HUNG\Pictures\Pictures\tai lieu tu Hp 07-10-17\Pictures\hinh cut\tre con va chua 1a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828800"/>
            <a:ext cx="57961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52400" y="11261"/>
            <a:ext cx="8839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+mj-lt"/>
              </a:rPr>
              <a:t>Chúa Nhật </a:t>
            </a:r>
            <a:r>
              <a:rPr lang="en-A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27</a:t>
            </a:r>
            <a:r>
              <a:rPr lang="vi-VN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solidFill>
                  <a:srgbClr val="FFFF00"/>
                </a:solidFill>
                <a:latin typeface="+mj-lt"/>
              </a:rPr>
              <a:t>Thường Niên Năm B</a:t>
            </a:r>
          </a:p>
        </p:txBody>
      </p:sp>
      <p:sp>
        <p:nvSpPr>
          <p:cNvPr id="7" name="Rectangle 6"/>
          <p:cNvSpPr/>
          <p:nvPr/>
        </p:nvSpPr>
        <p:spPr>
          <a:xfrm>
            <a:off x="76200" y="487639"/>
            <a:ext cx="8763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27th Sunday in Ordinary Time - Year B</a:t>
            </a:r>
          </a:p>
        </p:txBody>
      </p:sp>
      <p:sp>
        <p:nvSpPr>
          <p:cNvPr id="8" name="Rectangle 7"/>
          <p:cNvSpPr/>
          <p:nvPr/>
        </p:nvSpPr>
        <p:spPr>
          <a:xfrm>
            <a:off x="152400" y="6096000"/>
            <a:ext cx="21691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dirty="0">
                <a:solidFill>
                  <a:schemeClr val="bg1"/>
                </a:solidFill>
              </a:rPr>
              <a:t>07/10/2018</a:t>
            </a:r>
            <a:endParaRPr lang="en-AU" sz="3200" dirty="0"/>
          </a:p>
        </p:txBody>
      </p:sp>
    </p:spTree>
    <p:extLst>
      <p:ext uri="{BB962C8B-B14F-4D97-AF65-F5344CB8AC3E}">
        <p14:creationId xmlns:p14="http://schemas.microsoft.com/office/powerpoint/2010/main" val="384855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JOSEPH HUNG\Pictures\Pictures\tai lieu tu Hp 07-10-17\Pictures\hinh cut\tre con va chua 4.tif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13" y="1487137"/>
            <a:ext cx="7764887" cy="5445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8600" y="34345"/>
            <a:ext cx="8763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27th Sunday in Ordinary Time - Year B</a:t>
            </a:r>
          </a:p>
        </p:txBody>
      </p:sp>
      <p:sp>
        <p:nvSpPr>
          <p:cNvPr id="7" name="Rectangle 6"/>
          <p:cNvSpPr/>
          <p:nvPr/>
        </p:nvSpPr>
        <p:spPr>
          <a:xfrm>
            <a:off x="36490" y="605263"/>
            <a:ext cx="89551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+mj-lt"/>
              </a:rPr>
              <a:t>Chúa Nhật </a:t>
            </a:r>
            <a:r>
              <a:rPr lang="en-A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27</a:t>
            </a:r>
            <a:r>
              <a:rPr lang="vi-VN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solidFill>
                  <a:srgbClr val="FFFF00"/>
                </a:solidFill>
                <a:latin typeface="+mj-lt"/>
              </a:rPr>
              <a:t>Thường Niên Năm B</a:t>
            </a:r>
          </a:p>
        </p:txBody>
      </p:sp>
      <p:sp>
        <p:nvSpPr>
          <p:cNvPr id="8" name="Rectangle 7"/>
          <p:cNvSpPr/>
          <p:nvPr/>
        </p:nvSpPr>
        <p:spPr>
          <a:xfrm>
            <a:off x="6952445" y="6273225"/>
            <a:ext cx="21691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dirty="0">
                <a:solidFill>
                  <a:schemeClr val="bg1"/>
                </a:solidFill>
              </a:rPr>
              <a:t>07/10/2018</a:t>
            </a:r>
            <a:endParaRPr lang="en-AU" sz="3200" dirty="0"/>
          </a:p>
        </p:txBody>
      </p:sp>
    </p:spTree>
    <p:extLst>
      <p:ext uri="{BB962C8B-B14F-4D97-AF65-F5344CB8AC3E}">
        <p14:creationId xmlns:p14="http://schemas.microsoft.com/office/powerpoint/2010/main" val="30095445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country and mountain and sk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344" y="1"/>
            <a:ext cx="91783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:\Users\JOSEPH HUNG\Pictures\Pictures\tai lieu tu Hp 07-10-17\Pictures\hinh cut\tre con va chua 2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328" y="1834540"/>
            <a:ext cx="6477000" cy="505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34345"/>
            <a:ext cx="899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27th Sunday in Ordinary Time - Year B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533400"/>
            <a:ext cx="899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+mj-lt"/>
              </a:rPr>
              <a:t>Chúa Nhật </a:t>
            </a:r>
            <a:r>
              <a:rPr lang="en-A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27</a:t>
            </a:r>
            <a:r>
              <a:rPr lang="vi-VN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solidFill>
                  <a:srgbClr val="FFFF00"/>
                </a:solidFill>
                <a:latin typeface="+mj-lt"/>
              </a:rPr>
              <a:t>Thường Niên Năm B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" y="6096000"/>
            <a:ext cx="21691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dirty="0">
                <a:solidFill>
                  <a:schemeClr val="bg1"/>
                </a:solidFill>
              </a:rPr>
              <a:t>07/10/2018</a:t>
            </a:r>
            <a:endParaRPr lang="en-AU" sz="3200" dirty="0"/>
          </a:p>
        </p:txBody>
      </p:sp>
    </p:spTree>
    <p:extLst>
      <p:ext uri="{BB962C8B-B14F-4D97-AF65-F5344CB8AC3E}">
        <p14:creationId xmlns:p14="http://schemas.microsoft.com/office/powerpoint/2010/main" val="9553546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country and mountain and sk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97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JOSEPH HUNG\Pictures\Pictures\tai lieu tu Hp 07-10-17\Pictures\hinh cut\tre con va chua 9.tif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18" y="2724955"/>
            <a:ext cx="7886662" cy="413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81001" y="655611"/>
            <a:ext cx="86513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+mj-lt"/>
              </a:rPr>
              <a:t>Chúa Nhật </a:t>
            </a:r>
            <a:r>
              <a:rPr lang="en-A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27</a:t>
            </a:r>
            <a:r>
              <a:rPr lang="vi-VN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solidFill>
                  <a:srgbClr val="FFFF00"/>
                </a:solidFill>
                <a:latin typeface="+mj-lt"/>
              </a:rPr>
              <a:t>Thường Niên Năm B</a:t>
            </a:r>
          </a:p>
        </p:txBody>
      </p:sp>
      <p:sp>
        <p:nvSpPr>
          <p:cNvPr id="7" name="Rectangle 6"/>
          <p:cNvSpPr/>
          <p:nvPr/>
        </p:nvSpPr>
        <p:spPr>
          <a:xfrm>
            <a:off x="193183" y="35418"/>
            <a:ext cx="8839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27th Sunday in Ordinary Time - Year B</a:t>
            </a:r>
          </a:p>
        </p:txBody>
      </p:sp>
      <p:sp>
        <p:nvSpPr>
          <p:cNvPr id="8" name="Rectangle 7"/>
          <p:cNvSpPr/>
          <p:nvPr/>
        </p:nvSpPr>
        <p:spPr>
          <a:xfrm>
            <a:off x="130029" y="6273225"/>
            <a:ext cx="21691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dirty="0">
                <a:solidFill>
                  <a:schemeClr val="bg1"/>
                </a:solidFill>
              </a:rPr>
              <a:t>07/10/2018</a:t>
            </a:r>
            <a:endParaRPr lang="en-AU" sz="3200" dirty="0"/>
          </a:p>
        </p:txBody>
      </p:sp>
    </p:spTree>
    <p:extLst>
      <p:ext uri="{BB962C8B-B14F-4D97-AF65-F5344CB8AC3E}">
        <p14:creationId xmlns:p14="http://schemas.microsoft.com/office/powerpoint/2010/main" val="35686962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774" y="-30051"/>
            <a:ext cx="9184067" cy="688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JOSEPH HUNG\Pictures\Pictures\tai lieu tu Hp 07-10-17\Pictures\hinh cut\tre con va chua 5.tif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" y="2534163"/>
            <a:ext cx="9179773" cy="436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JOSEPH HUNG\Pictures\Pictures\tai lieu tu Hp 07-10-17\Pictures\hinh cut\Mark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1399"/>
            <a:ext cx="3848513" cy="205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600200" y="385994"/>
            <a:ext cx="3526281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Gospel</a:t>
            </a:r>
          </a:p>
          <a:p>
            <a:pPr algn="ctr"/>
            <a:r>
              <a:rPr lang="en-A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Mark</a:t>
            </a:r>
          </a:p>
          <a:p>
            <a:pPr algn="ctr"/>
            <a:r>
              <a:rPr lang="en-A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10:2-16</a:t>
            </a:r>
          </a:p>
          <a:p>
            <a:pPr algn="ctr"/>
            <a:r>
              <a:rPr lang="en-AU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A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A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A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Thánh</a:t>
            </a:r>
            <a:r>
              <a:rPr lang="en-A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Máccô</a:t>
            </a:r>
            <a:endParaRPr lang="en-A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A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10:2-16</a:t>
            </a:r>
          </a:p>
        </p:txBody>
      </p:sp>
    </p:spTree>
    <p:extLst>
      <p:ext uri="{BB962C8B-B14F-4D97-AF65-F5344CB8AC3E}">
        <p14:creationId xmlns:p14="http://schemas.microsoft.com/office/powerpoint/2010/main" val="28526810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29904" y="4300347"/>
            <a:ext cx="673928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ấy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 mấy người Pha-ri-sêu đến gần Đức Giê-su và hỏi rằng: "Thưa Thầy, chồng có được phép rẫy vợ không?" </a:t>
            </a:r>
            <a:endParaRPr lang="en-US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 hỏi thế là để thử Người.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721" y="188639"/>
            <a:ext cx="259228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Some Pharisees approached Jesus and asked, ‘Is it against the law for a man to divorce his wife?’ They were testing him.</a:t>
            </a:r>
          </a:p>
        </p:txBody>
      </p:sp>
      <p:pic>
        <p:nvPicPr>
          <p:cNvPr id="1026" name="Picture 2" descr="https://www.lds.org/bc/content/bible-videos/videos/the-greatest-commandment/images/PS130710_cah0181-9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476" y="14139"/>
            <a:ext cx="6418614" cy="428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87014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0304" y="5780782"/>
            <a:ext cx="87849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 đáp: " Thế ông Mô-sê </a:t>
            </a:r>
            <a:endParaRPr lang="en-US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 truyền dạy các ông điều gì?"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0985" y="78970"/>
            <a:ext cx="879141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 answered them, </a:t>
            </a:r>
          </a:p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‘What did Moses command you?’ </a:t>
            </a:r>
          </a:p>
        </p:txBody>
      </p:sp>
      <p:pic>
        <p:nvPicPr>
          <p:cNvPr id="2050" name="Picture 2" descr="https://www.lds.org/bc/content/bible-videos/videos/the-greatest-commandment/images/PS130710_cah0188-9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316" y="1165316"/>
            <a:ext cx="6768752" cy="452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39603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7556" y="5757182"/>
            <a:ext cx="87849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 trả lời : "Ông Mô-sê đã cho phép viết giấy ly dị mà rẫy vợ."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6440" y="26480"/>
            <a:ext cx="87849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‘Moses allowed us’ they said ‘to draw up a writ of dismissal and so to divorce.’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77218"/>
            <a:ext cx="9130795" cy="4679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71123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39225" y="4583455"/>
            <a:ext cx="608416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Đức Giê-su nói với họ: </a:t>
            </a:r>
            <a:endParaRPr lang="en-US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"Chính vì các ông lòng chai dạ đá, nên ông Mô-sê mới viết </a:t>
            </a:r>
            <a:endParaRPr lang="en-US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điều răn đó cho các ông.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13522" y="304800"/>
            <a:ext cx="307335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Then Jesus said to them, ‘It was because you were so unteachable that he wrote this commandment for you.</a:t>
            </a:r>
          </a:p>
        </p:txBody>
      </p:sp>
      <p:pic>
        <p:nvPicPr>
          <p:cNvPr id="4" name="Picture 2" descr="https://www.lds.org/bc/content/bible-videos/videos/the-greatest-commandment/images/PS130710_cah0188-9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-18410"/>
            <a:ext cx="6112917" cy="4082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23737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712" y="5562600"/>
            <a:ext cx="91467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dirty="0"/>
              <a:t> 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Còn lúc khởi đầu công trình tạo dựng, </a:t>
            </a:r>
            <a:endParaRPr lang="en-US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Thiên Chúa đã làm nên con người có nam có nữ;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6214" y="23260"/>
            <a:ext cx="86409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But from the beginning of creation God made them male and female.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13" y="1148038"/>
            <a:ext cx="8488831" cy="4285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08121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677</Words>
  <Application>Microsoft Office PowerPoint</Application>
  <PresentationFormat>On-screen Show (4:3)</PresentationFormat>
  <Paragraphs>83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Anthony Nguyen</cp:lastModifiedBy>
  <cp:revision>24</cp:revision>
  <dcterms:created xsi:type="dcterms:W3CDTF">2018-05-27T13:13:42Z</dcterms:created>
  <dcterms:modified xsi:type="dcterms:W3CDTF">2018-10-06T06:35:07Z</dcterms:modified>
</cp:coreProperties>
</file>